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5" r:id="rId5"/>
    <p:sldMasterId id="2147483677" r:id="rId6"/>
    <p:sldMasterId id="2147483689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</p:sldIdLst>
  <p:sldSz cy="6858000" cx="9144000"/>
  <p:notesSz cx="6858000" cy="9144000"/>
  <p:embeddedFontLst>
    <p:embeddedFont>
      <p:font typeface="Merriweather Sans"/>
      <p:regular r:id="rId24"/>
      <p:bold r:id="rId25"/>
      <p:italic r:id="rId26"/>
      <p:boldItalic r:id="rId27"/>
    </p:embeddedFont>
    <p:embeddedFont>
      <p:font typeface="Century Gothic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2" roundtripDataSignature="AMtx7mg6KxFXxqiFWMX+dElIV0JYWs+qg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font" Target="fonts/MerriweatherSans-regular.fntdata"/><Relationship Id="rId23" Type="http://schemas.openxmlformats.org/officeDocument/2006/relationships/slide" Target="slides/slide15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font" Target="fonts/MerriweatherSans-italic.fntdata"/><Relationship Id="rId25" Type="http://schemas.openxmlformats.org/officeDocument/2006/relationships/font" Target="fonts/MerriweatherSans-bold.fntdata"/><Relationship Id="rId28" Type="http://schemas.openxmlformats.org/officeDocument/2006/relationships/font" Target="fonts/CenturyGothic-regular.fntdata"/><Relationship Id="rId27" Type="http://schemas.openxmlformats.org/officeDocument/2006/relationships/font" Target="fonts/MerriweatherSans-bold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CenturyGothic-bold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31" Type="http://schemas.openxmlformats.org/officeDocument/2006/relationships/font" Target="fonts/CenturyGothic-boldItalic.fntdata"/><Relationship Id="rId30" Type="http://schemas.openxmlformats.org/officeDocument/2006/relationships/font" Target="fonts/CenturyGothic-italic.fntdata"/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32" Type="http://customschemas.google.com/relationships/presentationmetadata" Target="metadata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0" name="Google Shape;330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8" name="Google Shape;398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2" name="Google Shape;412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4" name="Google Shape;424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3" name="Google Shape;433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9" name="Google Shape;439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6" name="Google Shape;44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7" name="Google Shape;337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7" name="Google Shape;347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3" name="Google Shape;353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9" name="Google Shape;35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8" name="Google Shape;368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6" name="Google Shape;376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6" name="Google Shape;386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2" name="Google Shape;39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jp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y slide ">
  <p:cSld name="my slide 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312126" y="0"/>
            <a:ext cx="13501095" cy="6975567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7"/>
          <p:cNvSpPr txBox="1"/>
          <p:nvPr>
            <p:ph idx="11" type="ftr"/>
          </p:nvPr>
        </p:nvSpPr>
        <p:spPr>
          <a:xfrm>
            <a:off x="6188528" y="48379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8"/>
          <p:cNvSpPr txBox="1"/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1188700" spcFirstLastPara="1" rIns="2743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2" name="Google Shape;62;p28"/>
          <p:cNvSpPr txBox="1"/>
          <p:nvPr>
            <p:ph idx="1" type="body"/>
          </p:nvPr>
        </p:nvSpPr>
        <p:spPr>
          <a:xfrm>
            <a:off x="5147534" y="2590803"/>
            <a:ext cx="3566160" cy="36861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55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55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55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Char char="🞑"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55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63" name="Google Shape;63;p28"/>
          <p:cNvSpPr txBox="1"/>
          <p:nvPr>
            <p:ph idx="2" type="body"/>
          </p:nvPr>
        </p:nvSpPr>
        <p:spPr>
          <a:xfrm>
            <a:off x="900952" y="2039111"/>
            <a:ext cx="356616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anchorCtr="0" anchor="t" bIns="274300" lIns="292600" spcFirstLastPara="1" rIns="274300" wrap="square" tIns="2743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b="0" i="0" sz="12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b="0" i="0" sz="1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id="64" name="Google Shape;64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6" y="9144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65" name="Google Shape;65;p28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9"/>
          <p:cNvSpPr txBox="1"/>
          <p:nvPr>
            <p:ph type="title"/>
          </p:nvPr>
        </p:nvSpPr>
        <p:spPr>
          <a:xfrm>
            <a:off x="0" y="1124712"/>
            <a:ext cx="8915400" cy="914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45700" lIns="1188700" spcFirstLastPara="1" rIns="2743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8" name="Google Shape;68;p29"/>
          <p:cNvSpPr/>
          <p:nvPr>
            <p:ph idx="2" type="pic"/>
          </p:nvPr>
        </p:nvSpPr>
        <p:spPr>
          <a:xfrm>
            <a:off x="5487990" y="2048256"/>
            <a:ext cx="3427413" cy="4206240"/>
          </a:xfrm>
          <a:prstGeom prst="rect">
            <a:avLst/>
          </a:prstGeom>
          <a:noFill/>
          <a:ln>
            <a:noFill/>
          </a:ln>
        </p:spPr>
      </p:sp>
      <p:sp>
        <p:nvSpPr>
          <p:cNvPr id="69" name="Google Shape;69;p29"/>
          <p:cNvSpPr txBox="1"/>
          <p:nvPr>
            <p:ph idx="1" type="body"/>
          </p:nvPr>
        </p:nvSpPr>
        <p:spPr>
          <a:xfrm>
            <a:off x="914400" y="2039112"/>
            <a:ext cx="4572000" cy="4224528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anchorCtr="0" anchor="t" bIns="274300" lIns="292600" spcFirstLastPara="1" rIns="274300" wrap="square" tIns="274300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200"/>
              <a:buFont typeface="Noto Sans Symbols"/>
              <a:buNone/>
              <a:defRPr b="0" i="0" sz="12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Noto Sans Symbols"/>
              <a:buNone/>
              <a:defRPr b="0" i="0" sz="1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rgbClr val="51640A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Noto Sans Symbols"/>
              <a:buNone/>
              <a:defRPr b="0" i="0" sz="9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id="70" name="Google Shape;70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2" y="12648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71" name="Google Shape;71;p29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above Caption" showMasterSp="0">
  <p:cSld name="Picture above Caption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0"/>
          <p:cNvSpPr txBox="1"/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91425" spcFirstLastPara="1" rIns="91425" wrap="square" tIns="1371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30"/>
          <p:cNvSpPr txBox="1"/>
          <p:nvPr>
            <p:ph idx="1" type="subTitle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anchorCtr="0" anchor="t" bIns="137150" lIns="292600" spcFirstLastPara="1" rIns="274300" wrap="square" tIns="1371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75" name="Google Shape;75;p30"/>
          <p:cNvSpPr/>
          <p:nvPr>
            <p:ph idx="2" type="pic"/>
          </p:nvPr>
        </p:nvSpPr>
        <p:spPr>
          <a:xfrm>
            <a:off x="927100" y="1129553"/>
            <a:ext cx="7988300" cy="2980944"/>
          </a:xfrm>
          <a:prstGeom prst="rect">
            <a:avLst/>
          </a:prstGeom>
          <a:noFill/>
          <a:ln>
            <a:noFill/>
          </a:ln>
        </p:spPr>
      </p:sp>
      <p:pic>
        <p:nvPicPr>
          <p:cNvPr id="76" name="Google Shape;76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6" y="12648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77" name="Google Shape;77;p30"/>
          <p:cNvSpPr txBox="1"/>
          <p:nvPr/>
        </p:nvSpPr>
        <p:spPr>
          <a:xfrm>
            <a:off x="5235124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Pictures with Caption" showMasterSp="0">
  <p:cSld name="2 Pictures with Ca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1"/>
          <p:cNvSpPr txBox="1"/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91425" spcFirstLastPara="1" rIns="91425" wrap="square" tIns="1371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0" name="Google Shape;80;p31"/>
          <p:cNvSpPr txBox="1"/>
          <p:nvPr>
            <p:ph idx="1" type="subTitle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anchorCtr="0" anchor="t" bIns="137150" lIns="292600" spcFirstLastPara="1" rIns="274300" wrap="square" tIns="1371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1" name="Google Shape;81;p31"/>
          <p:cNvSpPr txBox="1"/>
          <p:nvPr>
            <p:ph idx="11" type="ftr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2" name="Google Shape;82;p31"/>
          <p:cNvSpPr/>
          <p:nvPr>
            <p:ph idx="2" type="pic"/>
          </p:nvPr>
        </p:nvSpPr>
        <p:spPr>
          <a:xfrm>
            <a:off x="927100" y="1129553"/>
            <a:ext cx="3986784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83" name="Google Shape;83;p31"/>
          <p:cNvSpPr/>
          <p:nvPr>
            <p:ph idx="3" type="pic"/>
          </p:nvPr>
        </p:nvSpPr>
        <p:spPr>
          <a:xfrm>
            <a:off x="4928616" y="1129553"/>
            <a:ext cx="3986784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84" name="Google Shape;84;p3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85" name="Google Shape;85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0607" y="15811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Pictures with Caption" showMasterSp="0">
  <p:cSld name="3 Pictures with Caption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32"/>
          <p:cNvSpPr txBox="1"/>
          <p:nvPr>
            <p:ph type="ctrTitle"/>
          </p:nvPr>
        </p:nvSpPr>
        <p:spPr>
          <a:xfrm>
            <a:off x="0" y="4114800"/>
            <a:ext cx="8915400" cy="877824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91425" spcFirstLastPara="1" rIns="91425" wrap="square" tIns="1371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entury Gothic"/>
              <a:buNone/>
              <a:defRPr b="0" i="0" sz="2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8" name="Google Shape;88;p32"/>
          <p:cNvSpPr txBox="1"/>
          <p:nvPr>
            <p:ph idx="1" type="subTitle"/>
          </p:nvPr>
        </p:nvSpPr>
        <p:spPr>
          <a:xfrm>
            <a:off x="914400" y="5002306"/>
            <a:ext cx="8001000" cy="1855694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anchorCtr="0" anchor="t" bIns="137150" lIns="292600" spcFirstLastPara="1" rIns="274300" wrap="square" tIns="13715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89" name="Google Shape;89;p32"/>
          <p:cNvSpPr txBox="1"/>
          <p:nvPr>
            <p:ph idx="11" type="ftr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90" name="Google Shape;90;p32"/>
          <p:cNvSpPr/>
          <p:nvPr>
            <p:ph idx="2" type="pic"/>
          </p:nvPr>
        </p:nvSpPr>
        <p:spPr>
          <a:xfrm>
            <a:off x="927100" y="1129553"/>
            <a:ext cx="6601968" cy="2980944"/>
          </a:xfrm>
          <a:prstGeom prst="rect">
            <a:avLst/>
          </a:prstGeom>
          <a:noFill/>
          <a:ln>
            <a:noFill/>
          </a:ln>
        </p:spPr>
      </p:sp>
      <p:sp>
        <p:nvSpPr>
          <p:cNvPr id="91" name="Google Shape;91;p32"/>
          <p:cNvSpPr/>
          <p:nvPr>
            <p:ph idx="3" type="pic"/>
          </p:nvPr>
        </p:nvSpPr>
        <p:spPr>
          <a:xfrm>
            <a:off x="7543800" y="1129553"/>
            <a:ext cx="1371600" cy="1481328"/>
          </a:xfrm>
          <a:prstGeom prst="rect">
            <a:avLst/>
          </a:prstGeom>
          <a:noFill/>
          <a:ln>
            <a:noFill/>
          </a:ln>
        </p:spPr>
      </p:sp>
      <p:sp>
        <p:nvSpPr>
          <p:cNvPr id="92" name="Google Shape;92;p32"/>
          <p:cNvSpPr/>
          <p:nvPr>
            <p:ph idx="4" type="pic"/>
          </p:nvPr>
        </p:nvSpPr>
        <p:spPr>
          <a:xfrm>
            <a:off x="7543800" y="2629169"/>
            <a:ext cx="1371600" cy="1481328"/>
          </a:xfrm>
          <a:prstGeom prst="rect">
            <a:avLst/>
          </a:prstGeom>
          <a:noFill/>
          <a:ln>
            <a:noFill/>
          </a:ln>
        </p:spPr>
      </p:sp>
      <p:pic>
        <p:nvPicPr>
          <p:cNvPr id="93" name="Google Shape;93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1" y="6667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94" name="Google Shape;94;p32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showMasterSp="0" type="vertTx">
  <p:cSld name="VERTICAL_TEXT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3"/>
          <p:cNvSpPr txBox="1"/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7" name="Google Shape;97;p33"/>
          <p:cNvSpPr txBox="1"/>
          <p:nvPr>
            <p:ph idx="1" type="body"/>
          </p:nvPr>
        </p:nvSpPr>
        <p:spPr>
          <a:xfrm rot="5400000">
            <a:off x="3084279" y="625709"/>
            <a:ext cx="3670766" cy="76104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id="98" name="Google Shape;98;p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1" y="6667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99" name="Google Shape;99;p33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4"/>
          <p:cNvSpPr txBox="1"/>
          <p:nvPr>
            <p:ph type="title"/>
          </p:nvPr>
        </p:nvSpPr>
        <p:spPr>
          <a:xfrm rot="5400000">
            <a:off x="5678114" y="3438993"/>
            <a:ext cx="5533279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800" lIns="274300" spcFirstLastPara="1" rIns="91425" wrap="square" tIns="6858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2" name="Google Shape;102;p34"/>
          <p:cNvSpPr txBox="1"/>
          <p:nvPr>
            <p:ph idx="1" type="body"/>
          </p:nvPr>
        </p:nvSpPr>
        <p:spPr>
          <a:xfrm rot="5400000">
            <a:off x="2059548" y="792723"/>
            <a:ext cx="4542304" cy="64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03" name="Google Shape;103;p34"/>
          <p:cNvSpPr txBox="1"/>
          <p:nvPr>
            <p:ph idx="11" type="ftr"/>
          </p:nvPr>
        </p:nvSpPr>
        <p:spPr>
          <a:xfrm>
            <a:off x="1120588" y="18826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id="104" name="Google Shape;10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6" y="30936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105" name="Google Shape;105;p34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y slide ">
  <p:cSld name="my slide 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2312126" y="0"/>
            <a:ext cx="13501095" cy="6975567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>
            <p:ph idx="11" type="ftr"/>
          </p:nvPr>
        </p:nvSpPr>
        <p:spPr>
          <a:xfrm>
            <a:off x="6188528" y="48379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5"/>
          <p:cNvSpPr txBox="1"/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35"/>
          <p:cNvSpPr txBox="1"/>
          <p:nvPr>
            <p:ph idx="1" type="body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35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35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35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6"/>
          <p:cNvSpPr txBox="1"/>
          <p:nvPr>
            <p:ph type="title"/>
          </p:nvPr>
        </p:nvSpPr>
        <p:spPr>
          <a:xfrm>
            <a:off x="623888" y="1709741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36"/>
          <p:cNvSpPr txBox="1"/>
          <p:nvPr>
            <p:ph idx="1" type="body"/>
          </p:nvPr>
        </p:nvSpPr>
        <p:spPr>
          <a:xfrm>
            <a:off x="623888" y="4589465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24" name="Google Shape;124;p36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36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36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8"/>
          <p:cNvSpPr txBox="1"/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18"/>
          <p:cNvSpPr txBox="1"/>
          <p:nvPr>
            <p:ph idx="1" type="body"/>
          </p:nvPr>
        </p:nvSpPr>
        <p:spPr>
          <a:xfrm>
            <a:off x="1114424" y="2595564"/>
            <a:ext cx="7610476" cy="36707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56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Noto Sans Symbols"/>
              <a:buChar char="🞑"/>
              <a:defRPr b="0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7"/>
          <p:cNvSpPr txBox="1"/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37"/>
          <p:cNvSpPr txBox="1"/>
          <p:nvPr>
            <p:ph idx="1" type="body"/>
          </p:nvPr>
        </p:nvSpPr>
        <p:spPr>
          <a:xfrm>
            <a:off x="628650" y="1825625"/>
            <a:ext cx="3886200" cy="43513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37"/>
          <p:cNvSpPr txBox="1"/>
          <p:nvPr>
            <p:ph idx="2" type="body"/>
          </p:nvPr>
        </p:nvSpPr>
        <p:spPr>
          <a:xfrm>
            <a:off x="4629150" y="1825625"/>
            <a:ext cx="3886200" cy="43513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37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37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37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8"/>
          <p:cNvSpPr txBox="1"/>
          <p:nvPr>
            <p:ph type="title"/>
          </p:nvPr>
        </p:nvSpPr>
        <p:spPr>
          <a:xfrm>
            <a:off x="629841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38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7" name="Google Shape;137;p38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8" name="Google Shape;138;p38"/>
          <p:cNvSpPr txBox="1"/>
          <p:nvPr>
            <p:ph idx="3" type="body"/>
          </p:nvPr>
        </p:nvSpPr>
        <p:spPr>
          <a:xfrm>
            <a:off x="4629152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39" name="Google Shape;139;p38"/>
          <p:cNvSpPr txBox="1"/>
          <p:nvPr>
            <p:ph idx="4" type="body"/>
          </p:nvPr>
        </p:nvSpPr>
        <p:spPr>
          <a:xfrm>
            <a:off x="4629152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0" name="Google Shape;140;p38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38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38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9"/>
          <p:cNvSpPr txBox="1"/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39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39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39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40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40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40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41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41"/>
          <p:cNvSpPr txBox="1"/>
          <p:nvPr>
            <p:ph idx="1" type="body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55" name="Google Shape;155;p41"/>
          <p:cNvSpPr txBox="1"/>
          <p:nvPr>
            <p:ph idx="2" type="body"/>
          </p:nvPr>
        </p:nvSpPr>
        <p:spPr>
          <a:xfrm>
            <a:off x="629841" y="2057401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56" name="Google Shape;156;p41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41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41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2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42"/>
          <p:cNvSpPr/>
          <p:nvPr>
            <p:ph idx="2" type="pic"/>
          </p:nvPr>
        </p:nvSpPr>
        <p:spPr>
          <a:xfrm>
            <a:off x="3887391" y="987428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42"/>
          <p:cNvSpPr txBox="1"/>
          <p:nvPr>
            <p:ph idx="1" type="body"/>
          </p:nvPr>
        </p:nvSpPr>
        <p:spPr>
          <a:xfrm>
            <a:off x="629841" y="2057401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63" name="Google Shape;163;p42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42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42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43"/>
          <p:cNvSpPr txBox="1"/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43"/>
          <p:cNvSpPr txBox="1"/>
          <p:nvPr>
            <p:ph idx="1" type="body"/>
          </p:nvPr>
        </p:nvSpPr>
        <p:spPr>
          <a:xfrm rot="5400000">
            <a:off x="2396330" y="57944"/>
            <a:ext cx="4351339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9" name="Google Shape;169;p43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43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43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4"/>
          <p:cNvSpPr txBox="1"/>
          <p:nvPr>
            <p:ph type="title"/>
          </p:nvPr>
        </p:nvSpPr>
        <p:spPr>
          <a:xfrm rot="5400000">
            <a:off x="4623594" y="2285208"/>
            <a:ext cx="581183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44"/>
          <p:cNvSpPr txBox="1"/>
          <p:nvPr>
            <p:ph idx="1" type="body"/>
          </p:nvPr>
        </p:nvSpPr>
        <p:spPr>
          <a:xfrm rot="5400000">
            <a:off x="623095" y="370683"/>
            <a:ext cx="581183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5" name="Google Shape;175;p44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44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44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6"/>
          <p:cNvSpPr txBox="1"/>
          <p:nvPr>
            <p:ph type="ctrTitle"/>
          </p:nvPr>
        </p:nvSpPr>
        <p:spPr>
          <a:xfrm>
            <a:off x="1143000" y="1122363"/>
            <a:ext cx="6858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7" name="Google Shape;187;p46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8" name="Google Shape;188;p46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46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46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7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47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4" name="Google Shape;194;p47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47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6" name="Google Shape;196;p47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>
  <p:cSld name="Title Slid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1" y="12648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1" name="Google Shape;21;p21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48"/>
          <p:cNvSpPr txBox="1"/>
          <p:nvPr>
            <p:ph type="title"/>
          </p:nvPr>
        </p:nvSpPr>
        <p:spPr>
          <a:xfrm>
            <a:off x="623888" y="1709738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48"/>
          <p:cNvSpPr txBox="1"/>
          <p:nvPr>
            <p:ph idx="1" type="body"/>
          </p:nvPr>
        </p:nvSpPr>
        <p:spPr>
          <a:xfrm>
            <a:off x="623888" y="4589463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00" name="Google Shape;200;p48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48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48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9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49"/>
          <p:cNvSpPr txBox="1"/>
          <p:nvPr>
            <p:ph idx="1" type="body"/>
          </p:nvPr>
        </p:nvSpPr>
        <p:spPr>
          <a:xfrm>
            <a:off x="62865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6" name="Google Shape;206;p49"/>
          <p:cNvSpPr txBox="1"/>
          <p:nvPr>
            <p:ph idx="2" type="body"/>
          </p:nvPr>
        </p:nvSpPr>
        <p:spPr>
          <a:xfrm>
            <a:off x="4648200" y="1825625"/>
            <a:ext cx="38671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7" name="Google Shape;207;p49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8" name="Google Shape;208;p49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49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50"/>
          <p:cNvSpPr txBox="1"/>
          <p:nvPr>
            <p:ph type="title"/>
          </p:nvPr>
        </p:nvSpPr>
        <p:spPr>
          <a:xfrm>
            <a:off x="630238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50"/>
          <p:cNvSpPr txBox="1"/>
          <p:nvPr>
            <p:ph idx="1" type="body"/>
          </p:nvPr>
        </p:nvSpPr>
        <p:spPr>
          <a:xfrm>
            <a:off x="630238" y="1681163"/>
            <a:ext cx="386873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13" name="Google Shape;213;p50"/>
          <p:cNvSpPr txBox="1"/>
          <p:nvPr>
            <p:ph idx="2" type="body"/>
          </p:nvPr>
        </p:nvSpPr>
        <p:spPr>
          <a:xfrm>
            <a:off x="630238" y="2505075"/>
            <a:ext cx="386873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4" name="Google Shape;214;p50"/>
          <p:cNvSpPr txBox="1"/>
          <p:nvPr>
            <p:ph idx="3" type="body"/>
          </p:nvPr>
        </p:nvSpPr>
        <p:spPr>
          <a:xfrm>
            <a:off x="4629150" y="1681163"/>
            <a:ext cx="38877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215" name="Google Shape;215;p50"/>
          <p:cNvSpPr txBox="1"/>
          <p:nvPr>
            <p:ph idx="4" type="body"/>
          </p:nvPr>
        </p:nvSpPr>
        <p:spPr>
          <a:xfrm>
            <a:off x="4629150" y="2505075"/>
            <a:ext cx="38877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16" name="Google Shape;216;p50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50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8" name="Google Shape;218;p50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51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1" name="Google Shape;221;p51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51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51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2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52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7" name="Google Shape;227;p52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53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0" name="Google Shape;230;p53"/>
          <p:cNvSpPr txBox="1"/>
          <p:nvPr>
            <p:ph idx="1" type="body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231" name="Google Shape;231;p53"/>
          <p:cNvSpPr txBox="1"/>
          <p:nvPr>
            <p:ph idx="2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32" name="Google Shape;232;p53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53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53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54"/>
          <p:cNvSpPr txBox="1"/>
          <p:nvPr>
            <p:ph type="title"/>
          </p:nvPr>
        </p:nvSpPr>
        <p:spPr>
          <a:xfrm>
            <a:off x="630238" y="457200"/>
            <a:ext cx="2949575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54"/>
          <p:cNvSpPr/>
          <p:nvPr>
            <p:ph idx="2" type="pic"/>
          </p:nvPr>
        </p:nvSpPr>
        <p:spPr>
          <a:xfrm>
            <a:off x="3887788" y="987425"/>
            <a:ext cx="462915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238" name="Google Shape;238;p54"/>
          <p:cNvSpPr txBox="1"/>
          <p:nvPr>
            <p:ph idx="1" type="body"/>
          </p:nvPr>
        </p:nvSpPr>
        <p:spPr>
          <a:xfrm>
            <a:off x="630238" y="2057400"/>
            <a:ext cx="2949575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239" name="Google Shape;239;p54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54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1" name="Google Shape;241;p54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5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55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5" name="Google Shape;245;p55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55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7" name="Google Shape;247;p55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6"/>
          <p:cNvSpPr txBox="1"/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56"/>
          <p:cNvSpPr txBox="1"/>
          <p:nvPr>
            <p:ph idx="1" type="body"/>
          </p:nvPr>
        </p:nvSpPr>
        <p:spPr>
          <a:xfrm rot="5400000">
            <a:off x="604044" y="389732"/>
            <a:ext cx="5811838" cy="5762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1" name="Google Shape;251;p56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2" name="Google Shape;252;p56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56"/>
          <p:cNvSpPr txBox="1"/>
          <p:nvPr>
            <p:ph idx="12" type="sldNum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8"/>
          <p:cNvSpPr txBox="1"/>
          <p:nvPr>
            <p:ph type="ctrTitle"/>
          </p:nvPr>
        </p:nvSpPr>
        <p:spPr>
          <a:xfrm>
            <a:off x="892176" y="2911261"/>
            <a:ext cx="6581775" cy="21929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22571"/>
              </a:lnSpc>
              <a:spcBef>
                <a:spcPts val="1400"/>
              </a:spcBef>
              <a:spcAft>
                <a:spcPts val="0"/>
              </a:spcAft>
              <a:buClr>
                <a:schemeClr val="dk2"/>
              </a:buClr>
              <a:buSzPts val="1190"/>
              <a:buFont typeface="Noto Sans Symbols"/>
              <a:buNone/>
              <a:defRPr sz="1400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4" name="Google Shape;264;p58"/>
          <p:cNvSpPr txBox="1"/>
          <p:nvPr>
            <p:ph idx="1" type="subTitle"/>
          </p:nvPr>
        </p:nvSpPr>
        <p:spPr>
          <a:xfrm>
            <a:off x="892177" y="3402014"/>
            <a:ext cx="6583363" cy="4397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3454"/>
              </a:lnSpc>
              <a:spcBef>
                <a:spcPts val="165"/>
              </a:spcBef>
              <a:spcAft>
                <a:spcPts val="0"/>
              </a:spcAft>
              <a:buSzPts val="1400"/>
              <a:buNone/>
              <a:defRPr b="1" sz="1100"/>
            </a:lvl1pPr>
            <a:lvl2pPr lvl="1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lvl="2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lvl="3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lvl="4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lvl="5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lvl="6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lvl="7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lvl="8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/>
        </p:txBody>
      </p:sp>
      <p:pic>
        <p:nvPicPr>
          <p:cNvPr id="265" name="Google Shape;265;p5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1" y="15811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66" name="Google Shape;266;p58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Picture" showMasterSp="0">
  <p:cSld name="Title Slide with Pictur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2"/>
          <p:cNvSpPr txBox="1"/>
          <p:nvPr>
            <p:ph type="ctrTitle"/>
          </p:nvPr>
        </p:nvSpPr>
        <p:spPr>
          <a:xfrm>
            <a:off x="0" y="5025434"/>
            <a:ext cx="89154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4" name="Google Shape;24;p22"/>
          <p:cNvSpPr txBox="1"/>
          <p:nvPr>
            <p:ph idx="1" type="subTitle"/>
          </p:nvPr>
        </p:nvSpPr>
        <p:spPr>
          <a:xfrm>
            <a:off x="914400" y="5943600"/>
            <a:ext cx="8001000" cy="91440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anchorCtr="0" anchor="t" bIns="91425" lIns="292600" spcFirstLastPara="1" rIns="274300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25" name="Google Shape;25;p22"/>
          <p:cNvSpPr/>
          <p:nvPr>
            <p:ph idx="2" type="pic"/>
          </p:nvPr>
        </p:nvSpPr>
        <p:spPr>
          <a:xfrm>
            <a:off x="927100" y="1129553"/>
            <a:ext cx="7988300" cy="3886200"/>
          </a:xfrm>
          <a:prstGeom prst="rect">
            <a:avLst/>
          </a:prstGeom>
          <a:noFill/>
          <a:ln>
            <a:noFill/>
          </a:ln>
        </p:spPr>
      </p:sp>
      <p:pic>
        <p:nvPicPr>
          <p:cNvPr id="26" name="Google Shape;26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6" y="8264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7" name="Google Shape;27;p22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showMasterSp="0" type="obj">
  <p:cSld name="OBJECT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9"/>
          <p:cNvSpPr txBox="1"/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59"/>
          <p:cNvSpPr txBox="1"/>
          <p:nvPr>
            <p:ph idx="1" type="body"/>
          </p:nvPr>
        </p:nvSpPr>
        <p:spPr>
          <a:xfrm>
            <a:off x="396875" y="1154114"/>
            <a:ext cx="4008438" cy="5135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400"/>
              <a:buNone/>
              <a:defRPr/>
            </a:lvl1pPr>
            <a:lvl2pPr indent="-342900" lvl="1" marL="9144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indent="-342900" lvl="2" marL="13716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indent="-342900" lvl="3" marL="1828800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/>
        </p:txBody>
      </p:sp>
      <p:pic>
        <p:nvPicPr>
          <p:cNvPr id="270" name="Google Shape;270;p5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1" y="21792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71" name="Google Shape;271;p59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0"/>
          <p:cNvSpPr txBox="1"/>
          <p:nvPr>
            <p:ph type="title"/>
          </p:nvPr>
        </p:nvSpPr>
        <p:spPr>
          <a:xfrm>
            <a:off x="722313" y="4406902"/>
            <a:ext cx="7772400" cy="5009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3100" cap="none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4" name="Google Shape;274;p60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280"/>
              <a:buNone/>
              <a:defRPr sz="1600"/>
            </a:lvl1pPr>
            <a:lvl2pPr indent="-228600" lvl="1" marL="914400" algn="l">
              <a:lnSpc>
                <a:spcPct val="106000"/>
              </a:lnSpc>
              <a:spcBef>
                <a:spcPts val="112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06000"/>
              </a:lnSpc>
              <a:spcBef>
                <a:spcPts val="48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06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4pPr>
            <a:lvl5pPr indent="-228600" lvl="4" marL="22860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5pPr>
            <a:lvl6pPr indent="-228600" lvl="5" marL="27432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6pPr>
            <a:lvl7pPr indent="-228600" lvl="6" marL="32004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7pPr>
            <a:lvl8pPr indent="-228600" lvl="7" marL="36576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8pPr>
            <a:lvl9pPr indent="-228600" lvl="8" marL="4114800" algn="l">
              <a:lnSpc>
                <a:spcPct val="100000"/>
              </a:lnSpc>
              <a:spcBef>
                <a:spcPts val="220"/>
              </a:spcBef>
              <a:spcAft>
                <a:spcPts val="0"/>
              </a:spcAft>
              <a:buSzPts val="1100"/>
              <a:buFont typeface="Arial"/>
              <a:buNone/>
              <a:defRPr sz="1100"/>
            </a:lvl9pPr>
          </a:lstStyle>
          <a:p/>
        </p:txBody>
      </p:sp>
      <p:pic>
        <p:nvPicPr>
          <p:cNvPr id="275" name="Google Shape;275;p6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6" y="3504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76" name="Google Shape;276;p60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 type="twoObj">
  <p:cSld name="TWO_OBJECTS"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1"/>
          <p:cNvSpPr txBox="1"/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9" name="Google Shape;279;p61"/>
          <p:cNvSpPr txBox="1"/>
          <p:nvPr>
            <p:ph idx="1" type="body"/>
          </p:nvPr>
        </p:nvSpPr>
        <p:spPr>
          <a:xfrm>
            <a:off x="396877" y="1154114"/>
            <a:ext cx="1927225" cy="5135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SzPts val="1400"/>
              <a:buNone/>
              <a:defRPr sz="2200"/>
            </a:lvl1pPr>
            <a:lvl2pPr indent="-349250" lvl="1" marL="9144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900"/>
              <a:buChar char="◼"/>
              <a:defRPr sz="1900"/>
            </a:lvl2pPr>
            <a:lvl3pPr indent="-330200" lvl="2" marL="1371600" algn="l">
              <a:lnSpc>
                <a:spcPct val="106000"/>
              </a:lnSpc>
              <a:spcBef>
                <a:spcPts val="640"/>
              </a:spcBef>
              <a:spcAft>
                <a:spcPts val="0"/>
              </a:spcAft>
              <a:buSzPts val="1600"/>
              <a:buChar char="–"/>
              <a:defRPr sz="1600"/>
            </a:lvl3pPr>
            <a:lvl4pPr indent="-317500" lvl="3" marL="1828800" algn="l">
              <a:lnSpc>
                <a:spcPct val="106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•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9pPr>
          </a:lstStyle>
          <a:p/>
        </p:txBody>
      </p:sp>
      <p:sp>
        <p:nvSpPr>
          <p:cNvPr id="280" name="Google Shape;280;p61"/>
          <p:cNvSpPr txBox="1"/>
          <p:nvPr>
            <p:ph idx="2" type="body"/>
          </p:nvPr>
        </p:nvSpPr>
        <p:spPr>
          <a:xfrm>
            <a:off x="2476502" y="1154114"/>
            <a:ext cx="1928813" cy="5135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SzPts val="1400"/>
              <a:buNone/>
              <a:defRPr sz="2200"/>
            </a:lvl1pPr>
            <a:lvl2pPr indent="-349250" lvl="1" marL="9144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900"/>
              <a:buChar char="◼"/>
              <a:defRPr sz="1900"/>
            </a:lvl2pPr>
            <a:lvl3pPr indent="-330200" lvl="2" marL="1371600" algn="l">
              <a:lnSpc>
                <a:spcPct val="106000"/>
              </a:lnSpc>
              <a:spcBef>
                <a:spcPts val="640"/>
              </a:spcBef>
              <a:spcAft>
                <a:spcPts val="0"/>
              </a:spcAft>
              <a:buSzPts val="1600"/>
              <a:buChar char="–"/>
              <a:defRPr sz="1600"/>
            </a:lvl3pPr>
            <a:lvl4pPr indent="-317500" lvl="3" marL="1828800" algn="l">
              <a:lnSpc>
                <a:spcPct val="106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•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400"/>
              <a:buFont typeface="Arial"/>
              <a:buChar char="–"/>
              <a:defRPr sz="1400"/>
            </a:lvl9pPr>
          </a:lstStyle>
          <a:p/>
        </p:txBody>
      </p:sp>
      <p:pic>
        <p:nvPicPr>
          <p:cNvPr id="281" name="Google Shape;281;p6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1" y="21792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82" name="Google Shape;282;p61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showMasterSp="0" type="twoTxTwoObj">
  <p:cSld name="TWO_OBJECTS_WITH_TEXT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62"/>
          <p:cNvSpPr txBox="1"/>
          <p:nvPr>
            <p:ph type="title"/>
          </p:nvPr>
        </p:nvSpPr>
        <p:spPr>
          <a:xfrm>
            <a:off x="457200" y="1223740"/>
            <a:ext cx="8229600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62"/>
          <p:cNvSpPr txBox="1"/>
          <p:nvPr>
            <p:ph idx="1" type="body"/>
          </p:nvPr>
        </p:nvSpPr>
        <p:spPr>
          <a:xfrm>
            <a:off x="457200" y="1535114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520"/>
              <a:buNone/>
              <a:defRPr b="1" sz="1900"/>
            </a:lvl1pPr>
            <a:lvl2pPr indent="-228600" lvl="1" marL="9144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None/>
              <a:defRPr b="1" sz="1600"/>
            </a:lvl2pPr>
            <a:lvl3pPr indent="-228600" lvl="2" marL="13716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9pPr>
          </a:lstStyle>
          <a:p/>
        </p:txBody>
      </p:sp>
      <p:sp>
        <p:nvSpPr>
          <p:cNvPr id="286" name="Google Shape;286;p62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400"/>
              <a:buNone/>
              <a:defRPr sz="1900"/>
            </a:lvl1pPr>
            <a:lvl2pPr indent="-330200" lvl="1" marL="9144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Char char="◼"/>
              <a:defRPr sz="1600"/>
            </a:lvl2pPr>
            <a:lvl3pPr indent="-317500" lvl="2" marL="13716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1400"/>
            </a:lvl3pPr>
            <a:lvl4pPr indent="-304800" lvl="3" marL="18288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9pPr>
          </a:lstStyle>
          <a:p/>
        </p:txBody>
      </p:sp>
      <p:sp>
        <p:nvSpPr>
          <p:cNvPr id="287" name="Google Shape;287;p62"/>
          <p:cNvSpPr txBox="1"/>
          <p:nvPr>
            <p:ph idx="3" type="body"/>
          </p:nvPr>
        </p:nvSpPr>
        <p:spPr>
          <a:xfrm>
            <a:off x="4645027" y="1535114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520"/>
              <a:buNone/>
              <a:defRPr b="1" sz="1900"/>
            </a:lvl1pPr>
            <a:lvl2pPr indent="-228600" lvl="1" marL="9144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None/>
              <a:defRPr b="1" sz="1600"/>
            </a:lvl2pPr>
            <a:lvl3pPr indent="-228600" lvl="2" marL="13716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None/>
              <a:defRPr b="1" sz="1400"/>
            </a:lvl3pPr>
            <a:lvl4pPr indent="-228600" lvl="3" marL="18288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5pPr>
            <a:lvl6pPr indent="-228600" lvl="5" marL="2743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6pPr>
            <a:lvl7pPr indent="-228600" lvl="6" marL="3200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7pPr>
            <a:lvl8pPr indent="-228600" lvl="7" marL="3657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8pPr>
            <a:lvl9pPr indent="-228600" lvl="8" marL="411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None/>
              <a:defRPr b="1" sz="1200"/>
            </a:lvl9pPr>
          </a:lstStyle>
          <a:p/>
        </p:txBody>
      </p:sp>
      <p:sp>
        <p:nvSpPr>
          <p:cNvPr id="288" name="Google Shape;288;p62"/>
          <p:cNvSpPr txBox="1"/>
          <p:nvPr>
            <p:ph idx="4" type="body"/>
          </p:nvPr>
        </p:nvSpPr>
        <p:spPr>
          <a:xfrm>
            <a:off x="4645027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520"/>
              </a:spcBef>
              <a:spcAft>
                <a:spcPts val="0"/>
              </a:spcAft>
              <a:buSzPts val="1400"/>
              <a:buNone/>
              <a:defRPr sz="1900"/>
            </a:lvl1pPr>
            <a:lvl2pPr indent="-330200" lvl="1" marL="914400" algn="l">
              <a:lnSpc>
                <a:spcPct val="106000"/>
              </a:lnSpc>
              <a:spcBef>
                <a:spcPts val="1280"/>
              </a:spcBef>
              <a:spcAft>
                <a:spcPts val="0"/>
              </a:spcAft>
              <a:buSzPts val="1600"/>
              <a:buChar char="◼"/>
              <a:defRPr sz="1600"/>
            </a:lvl2pPr>
            <a:lvl3pPr indent="-317500" lvl="2" marL="1371600" algn="l">
              <a:lnSpc>
                <a:spcPct val="106000"/>
              </a:lnSpc>
              <a:spcBef>
                <a:spcPts val="560"/>
              </a:spcBef>
              <a:spcAft>
                <a:spcPts val="0"/>
              </a:spcAft>
              <a:buSzPts val="1400"/>
              <a:buChar char="–"/>
              <a:defRPr sz="1400"/>
            </a:lvl3pPr>
            <a:lvl4pPr indent="-304800" lvl="3" marL="1828800" algn="l">
              <a:lnSpc>
                <a:spcPct val="106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1200"/>
              <a:buFont typeface="Arial"/>
              <a:buChar char="–"/>
              <a:defRPr sz="1200"/>
            </a:lvl9pPr>
          </a:lstStyle>
          <a:p/>
        </p:txBody>
      </p:sp>
      <p:pic>
        <p:nvPicPr>
          <p:cNvPr id="289" name="Google Shape;289;p6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2" y="12648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90" name="Google Shape;290;p62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titleOnly">
  <p:cSld name="TITLE_ONLY"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63"/>
          <p:cNvSpPr txBox="1"/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93" name="Google Shape;293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1" y="15811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94" name="Google Shape;294;p63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Google Shape;296;p6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1" y="6667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97" name="Google Shape;297;p64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65"/>
          <p:cNvSpPr txBox="1"/>
          <p:nvPr>
            <p:ph type="title"/>
          </p:nvPr>
        </p:nvSpPr>
        <p:spPr>
          <a:xfrm>
            <a:off x="457202" y="1176568"/>
            <a:ext cx="3008313" cy="25853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0" name="Google Shape;300;p65"/>
          <p:cNvSpPr txBox="1"/>
          <p:nvPr>
            <p:ph idx="1" type="body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2000"/>
              </a:spcBef>
              <a:spcAft>
                <a:spcPts val="0"/>
              </a:spcAft>
              <a:buSzPts val="1400"/>
              <a:buNone/>
              <a:defRPr sz="2500"/>
            </a:lvl1pPr>
            <a:lvl2pPr indent="-368300" lvl="1" marL="914400" algn="l">
              <a:lnSpc>
                <a:spcPct val="106000"/>
              </a:lnSpc>
              <a:spcBef>
                <a:spcPts val="1760"/>
              </a:spcBef>
              <a:spcAft>
                <a:spcPts val="0"/>
              </a:spcAft>
              <a:buSzPts val="2200"/>
              <a:buChar char="◼"/>
              <a:defRPr sz="2200"/>
            </a:lvl2pPr>
            <a:lvl3pPr indent="-349250" lvl="2" marL="1371600" algn="l">
              <a:lnSpc>
                <a:spcPct val="106000"/>
              </a:lnSpc>
              <a:spcBef>
                <a:spcPts val="760"/>
              </a:spcBef>
              <a:spcAft>
                <a:spcPts val="0"/>
              </a:spcAft>
              <a:buSzPts val="1900"/>
              <a:buChar char="–"/>
              <a:defRPr sz="1900"/>
            </a:lvl3pPr>
            <a:lvl4pPr indent="-330200" lvl="3" marL="182880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•"/>
              <a:defRPr sz="1600"/>
            </a:lvl4pPr>
            <a:lvl5pPr indent="-330200" lvl="4" marL="22860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5pPr>
            <a:lvl6pPr indent="-330200" lvl="5" marL="27432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6pPr>
            <a:lvl7pPr indent="-330200" lvl="6" marL="32004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7pPr>
            <a:lvl8pPr indent="-330200" lvl="7" marL="3657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8pPr>
            <a:lvl9pPr indent="-330200" lvl="8" marL="41148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600"/>
              <a:buFont typeface="Arial"/>
              <a:buChar char="–"/>
              <a:defRPr sz="1600"/>
            </a:lvl9pPr>
          </a:lstStyle>
          <a:p/>
        </p:txBody>
      </p:sp>
      <p:sp>
        <p:nvSpPr>
          <p:cNvPr id="301" name="Google Shape;301;p65"/>
          <p:cNvSpPr txBox="1"/>
          <p:nvPr>
            <p:ph idx="2" type="body"/>
          </p:nvPr>
        </p:nvSpPr>
        <p:spPr>
          <a:xfrm>
            <a:off x="457202" y="1435102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880"/>
              </a:spcBef>
              <a:spcAft>
                <a:spcPts val="0"/>
              </a:spcAft>
              <a:buSzPts val="880"/>
              <a:buNone/>
              <a:defRPr sz="1100"/>
            </a:lvl1pPr>
            <a:lvl2pPr indent="-228600" lvl="1" marL="9144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900"/>
              <a:buNone/>
              <a:defRPr sz="900"/>
            </a:lvl2pPr>
            <a:lvl3pPr indent="-228600" lvl="2" marL="137160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800"/>
            </a:lvl3pPr>
            <a:lvl4pPr indent="-228600" lvl="3" marL="1828800" algn="l">
              <a:lnSpc>
                <a:spcPct val="106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9pPr>
          </a:lstStyle>
          <a:p/>
        </p:txBody>
      </p:sp>
      <p:pic>
        <p:nvPicPr>
          <p:cNvPr id="302" name="Google Shape;302;p6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5" y="6667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303" name="Google Shape;303;p65"/>
          <p:cNvSpPr txBox="1"/>
          <p:nvPr/>
        </p:nvSpPr>
        <p:spPr>
          <a:xfrm>
            <a:off x="533570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66"/>
          <p:cNvSpPr txBox="1"/>
          <p:nvPr>
            <p:ph type="title"/>
          </p:nvPr>
        </p:nvSpPr>
        <p:spPr>
          <a:xfrm>
            <a:off x="1792288" y="5108806"/>
            <a:ext cx="5486400" cy="258532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1600"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66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66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880"/>
              </a:spcBef>
              <a:spcAft>
                <a:spcPts val="0"/>
              </a:spcAft>
              <a:buSzPts val="880"/>
              <a:buNone/>
              <a:defRPr sz="1100"/>
            </a:lvl1pPr>
            <a:lvl2pPr indent="-228600" lvl="1" marL="9144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900"/>
              <a:buNone/>
              <a:defRPr sz="900"/>
            </a:lvl2pPr>
            <a:lvl3pPr indent="-228600" lvl="2" marL="137160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SzPts val="800"/>
              <a:buNone/>
              <a:defRPr sz="800"/>
            </a:lvl3pPr>
            <a:lvl4pPr indent="-228600" lvl="3" marL="1828800" algn="l">
              <a:lnSpc>
                <a:spcPct val="106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4pPr>
            <a:lvl5pPr indent="-228600" lvl="4" marL="22860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5pPr>
            <a:lvl6pPr indent="-228600" lvl="5" marL="27432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6pPr>
            <a:lvl7pPr indent="-228600" lvl="6" marL="32004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7pPr>
            <a:lvl8pPr indent="-228600" lvl="7" marL="36576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8pPr>
            <a:lvl9pPr indent="-228600" lvl="8" marL="4114800" algn="l">
              <a:lnSpc>
                <a:spcPct val="100000"/>
              </a:lnSpc>
              <a:spcBef>
                <a:spcPts val="140"/>
              </a:spcBef>
              <a:spcAft>
                <a:spcPts val="0"/>
              </a:spcAft>
              <a:buSzPts val="700"/>
              <a:buFont typeface="Arial"/>
              <a:buNone/>
              <a:defRPr sz="700"/>
            </a:lvl9pPr>
          </a:lstStyle>
          <a:p/>
        </p:txBody>
      </p:sp>
      <p:pic>
        <p:nvPicPr>
          <p:cNvPr id="308" name="Google Shape;308;p6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6" y="18069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309" name="Google Shape;309;p66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showMasterSp="0" type="vertTx">
  <p:cSld name="VERTICAL_TEXT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67"/>
          <p:cNvSpPr txBox="1"/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67"/>
          <p:cNvSpPr txBox="1"/>
          <p:nvPr>
            <p:ph idx="1" type="body"/>
          </p:nvPr>
        </p:nvSpPr>
        <p:spPr>
          <a:xfrm rot="5400000">
            <a:off x="-166687" y="1717676"/>
            <a:ext cx="5135562" cy="40084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400"/>
              <a:buNone/>
              <a:defRPr/>
            </a:lvl1pPr>
            <a:lvl2pPr indent="-342900" lvl="1" marL="9144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indent="-342900" lvl="2" marL="13716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indent="-342900" lvl="3" marL="1828800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/>
        </p:txBody>
      </p:sp>
      <p:pic>
        <p:nvPicPr>
          <p:cNvPr id="313" name="Google Shape;313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2" y="12174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314" name="Google Shape;314;p67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showMasterSp="0" type="vertTitleAndTx">
  <p:cSld name="VERTICAL_TITLE_AND_VERTICAL_TEXT"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8"/>
          <p:cNvSpPr txBox="1"/>
          <p:nvPr>
            <p:ph type="title"/>
          </p:nvPr>
        </p:nvSpPr>
        <p:spPr>
          <a:xfrm rot="5400000">
            <a:off x="3868851" y="3305065"/>
            <a:ext cx="5775325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7" name="Google Shape;317;p68"/>
          <p:cNvSpPr txBox="1"/>
          <p:nvPr>
            <p:ph idx="1" type="body"/>
          </p:nvPr>
        </p:nvSpPr>
        <p:spPr>
          <a:xfrm rot="5400000">
            <a:off x="564356" y="346870"/>
            <a:ext cx="5775325" cy="61102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400"/>
              <a:buNone/>
              <a:defRPr/>
            </a:lvl1pPr>
            <a:lvl2pPr indent="-342900" lvl="1" marL="914400" algn="l">
              <a:lnSpc>
                <a:spcPct val="106000"/>
              </a:lnSpc>
              <a:spcBef>
                <a:spcPts val="1440"/>
              </a:spcBef>
              <a:spcAft>
                <a:spcPts val="0"/>
              </a:spcAft>
              <a:buSzPts val="1800"/>
              <a:buChar char="◼"/>
              <a:defRPr/>
            </a:lvl2pPr>
            <a:lvl3pPr indent="-342900" lvl="2" marL="137160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SzPts val="1800"/>
              <a:buChar char="–"/>
              <a:defRPr/>
            </a:lvl3pPr>
            <a:lvl4pPr indent="-342900" lvl="3" marL="1828800" algn="l">
              <a:lnSpc>
                <a:spcPct val="106000"/>
              </a:lnSpc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Char char="–"/>
              <a:defRPr/>
            </a:lvl9pPr>
          </a:lstStyle>
          <a:p/>
        </p:txBody>
      </p:sp>
      <p:pic>
        <p:nvPicPr>
          <p:cNvPr id="318" name="Google Shape;318;p6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2" y="6667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319" name="Google Shape;319;p68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3"/>
          <p:cNvSpPr txBox="1"/>
          <p:nvPr>
            <p:ph type="title"/>
          </p:nvPr>
        </p:nvSpPr>
        <p:spPr>
          <a:xfrm>
            <a:off x="0" y="3200399"/>
            <a:ext cx="8915400" cy="2286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b" bIns="45700" lIns="1188700" spcFirstLastPara="1" rIns="2743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0" name="Google Shape;30;p23"/>
          <p:cNvSpPr txBox="1"/>
          <p:nvPr>
            <p:ph idx="1" type="body"/>
          </p:nvPr>
        </p:nvSpPr>
        <p:spPr>
          <a:xfrm>
            <a:off x="914400" y="5484607"/>
            <a:ext cx="8001000" cy="777240"/>
          </a:xfrm>
          <a:prstGeom prst="rect">
            <a:avLst/>
          </a:prstGeom>
          <a:solidFill>
            <a:srgbClr val="E3E5DC"/>
          </a:solidFill>
          <a:ln>
            <a:noFill/>
          </a:ln>
        </p:spPr>
        <p:txBody>
          <a:bodyPr anchorCtr="0" anchor="ctr" bIns="91425" lIns="292600" spcFirstLastPara="1" rIns="274300" wrap="square" tIns="91425">
            <a:norm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0" i="0" sz="16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51640A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Noto Sans Symbols"/>
              <a:buNone/>
              <a:defRPr b="0" i="0" sz="1400" u="none" cap="none" strike="noStrik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id="31" name="Google Shape;31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1" y="6667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32" name="Google Shape;32;p23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able" showMasterSp="0" type="tbl">
  <p:cSld name="TABLE"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69"/>
          <p:cNvSpPr txBox="1"/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22" name="Google Shape;322;p6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5" y="6667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323" name="Google Shape;323;p69"/>
          <p:cNvSpPr txBox="1"/>
          <p:nvPr/>
        </p:nvSpPr>
        <p:spPr>
          <a:xfrm>
            <a:off x="534485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70"/>
          <p:cNvSpPr txBox="1"/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ustom Layout">
  <p:cSld name="1_Custom Layout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71"/>
          <p:cNvSpPr txBox="1"/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showMasterSp="0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/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" name="Google Shape;35;p24"/>
          <p:cNvSpPr txBox="1"/>
          <p:nvPr>
            <p:ph idx="1" type="body"/>
          </p:nvPr>
        </p:nvSpPr>
        <p:spPr>
          <a:xfrm>
            <a:off x="1117600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36" name="Google Shape;36;p24"/>
          <p:cNvSpPr txBox="1"/>
          <p:nvPr>
            <p:ph idx="2" type="body"/>
          </p:nvPr>
        </p:nvSpPr>
        <p:spPr>
          <a:xfrm>
            <a:off x="5147534" y="2595564"/>
            <a:ext cx="3566160" cy="3681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pic>
        <p:nvPicPr>
          <p:cNvPr id="37" name="Google Shape;37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6" y="21792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38" name="Google Shape;38;p24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showMasterSp="0" type="twoTxTwoObj">
  <p:cSld name="TWO_OBJECTS_WITH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5"/>
          <p:cNvSpPr txBox="1"/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25"/>
          <p:cNvSpPr txBox="1"/>
          <p:nvPr>
            <p:ph idx="1" type="body"/>
          </p:nvPr>
        </p:nvSpPr>
        <p:spPr>
          <a:xfrm>
            <a:off x="1120588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b="0" i="0" sz="24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b="1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1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2" name="Google Shape;42;p25"/>
          <p:cNvSpPr txBox="1"/>
          <p:nvPr>
            <p:ph idx="2" type="body"/>
          </p:nvPr>
        </p:nvSpPr>
        <p:spPr>
          <a:xfrm>
            <a:off x="1120588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3" name="Google Shape;43;p25"/>
          <p:cNvSpPr txBox="1"/>
          <p:nvPr>
            <p:ph idx="3" type="body"/>
          </p:nvPr>
        </p:nvSpPr>
        <p:spPr>
          <a:xfrm>
            <a:off x="5147534" y="2017714"/>
            <a:ext cx="3566160" cy="877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oto Sans Symbols"/>
              <a:buNone/>
              <a:defRPr b="0" i="0" sz="24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2000"/>
              <a:buFont typeface="Noto Sans Symbols"/>
              <a:buNone/>
              <a:defRPr b="1" i="0" sz="20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None/>
              <a:defRPr b="1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None/>
              <a:defRPr b="1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44" name="Google Shape;44;p25"/>
          <p:cNvSpPr txBox="1"/>
          <p:nvPr>
            <p:ph idx="4" type="body"/>
          </p:nvPr>
        </p:nvSpPr>
        <p:spPr>
          <a:xfrm>
            <a:off x="5147534" y="3065931"/>
            <a:ext cx="3566160" cy="32110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51640A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Noto Sans Symbols"/>
              <a:buChar char="🞑"/>
              <a:defRPr b="0" i="0" sz="18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30200" lvl="5" marL="27432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30200" lvl="6" marL="32004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30200" lvl="7" marL="36576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51640A"/>
              </a:buClr>
              <a:buSzPts val="1600"/>
              <a:buFont typeface="Noto Sans Symbols"/>
              <a:buChar char="🞑"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30200" lvl="8" marL="4114800" marR="0" rtl="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Noto Sans Symbols"/>
              <a:buChar char="🞑"/>
              <a:defRPr b="0" i="0" sz="1600" u="none" cap="none" strike="noStrike">
                <a:solidFill>
                  <a:srgbClr val="595959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cxnSp>
        <p:nvCxnSpPr>
          <p:cNvPr id="45" name="Google Shape;45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cap="flat" cmpd="sng" w="38100">
            <a:solidFill>
              <a:srgbClr val="D5D9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6" name="Google Shape;46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cap="flat" cmpd="sng" w="38100">
            <a:solidFill>
              <a:srgbClr val="D5D9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7" name="Google Shape;47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cap="flat" cmpd="sng" w="38100">
            <a:solidFill>
              <a:srgbClr val="D5D9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8" name="Google Shape;48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cap="flat" cmpd="sng" w="38100">
            <a:solidFill>
              <a:srgbClr val="D5D9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9" name="Google Shape;49;p25"/>
          <p:cNvCxnSpPr/>
          <p:nvPr/>
        </p:nvCxnSpPr>
        <p:spPr>
          <a:xfrm>
            <a:off x="1212028" y="2904567"/>
            <a:ext cx="3383280" cy="1588"/>
          </a:xfrm>
          <a:prstGeom prst="straightConnector1">
            <a:avLst/>
          </a:prstGeom>
          <a:noFill/>
          <a:ln cap="flat" cmpd="sng" w="38100">
            <a:solidFill>
              <a:srgbClr val="D5D9CC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0" name="Google Shape;50;p25"/>
          <p:cNvCxnSpPr/>
          <p:nvPr/>
        </p:nvCxnSpPr>
        <p:spPr>
          <a:xfrm>
            <a:off x="5238974" y="2904567"/>
            <a:ext cx="3383280" cy="1588"/>
          </a:xfrm>
          <a:prstGeom prst="straightConnector1">
            <a:avLst/>
          </a:prstGeom>
          <a:noFill/>
          <a:ln cap="flat" cmpd="sng" w="38100">
            <a:solidFill>
              <a:srgbClr val="D5D9CC"/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51" name="Google Shape;51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6" y="12648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52" name="Google Shape;52;p25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6"/>
          <p:cNvSpPr txBox="1"/>
          <p:nvPr>
            <p:ph type="title"/>
          </p:nvPr>
        </p:nvSpPr>
        <p:spPr>
          <a:xfrm>
            <a:off x="3" y="1123856"/>
            <a:ext cx="8913813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  <a:defRPr b="0" i="0" sz="3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55" name="Google Shape;5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68896" y="12648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56" name="Google Shape;56;p26"/>
          <p:cNvSpPr txBox="1"/>
          <p:nvPr/>
        </p:nvSpPr>
        <p:spPr>
          <a:xfrm>
            <a:off x="52442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159752" y="9144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59" name="Google Shape;59;p27"/>
          <p:cNvSpPr txBox="1"/>
          <p:nvPr/>
        </p:nvSpPr>
        <p:spPr>
          <a:xfrm>
            <a:off x="5253412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2" Type="http://schemas.openxmlformats.org/officeDocument/2006/relationships/theme" Target="../theme/theme5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6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38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8.xml"/><Relationship Id="rId10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49.xml"/><Relationship Id="rId1" Type="http://schemas.openxmlformats.org/officeDocument/2006/relationships/image" Target="../media/image2.jpg"/><Relationship Id="rId2" Type="http://schemas.openxmlformats.org/officeDocument/2006/relationships/slideLayout" Target="../slideLayouts/slideLayout39.xml"/><Relationship Id="rId3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6.xml"/><Relationship Id="rId15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1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42.xml"/><Relationship Id="rId6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4.xml"/><Relationship Id="rId8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6"/>
          <p:cNvSpPr txBox="1"/>
          <p:nvPr/>
        </p:nvSpPr>
        <p:spPr>
          <a:xfrm>
            <a:off x="2638730" y="6387737"/>
            <a:ext cx="18466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1" name="Google Shape;11;p16"/>
          <p:cNvSpPr txBox="1"/>
          <p:nvPr/>
        </p:nvSpPr>
        <p:spPr>
          <a:xfrm>
            <a:off x="526255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2" name="Google Shape;12;p16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159751" y="6667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44">
          <p15:clr>
            <a:srgbClr val="F26B43"/>
          </p15:clr>
        </p15:guide>
        <p15:guide id="2" pos="568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628650" y="365127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idx="10" type="dt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11" type="ftr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1" name="Google Shape;111;p19"/>
          <p:cNvSpPr txBox="1"/>
          <p:nvPr>
            <p:ph idx="12" type="sldNum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5"/>
          <p:cNvSpPr txBox="1"/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0" name="Google Shape;180;p45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1" name="Google Shape;181;p45"/>
          <p:cNvSpPr txBox="1"/>
          <p:nvPr>
            <p:ph idx="10" type="dt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2" name="Google Shape;182;p45"/>
          <p:cNvSpPr txBox="1"/>
          <p:nvPr>
            <p:ph idx="11" type="ftr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id="183" name="Google Shape;183;p4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168896" y="8509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184" name="Google Shape;184;p45"/>
          <p:cNvSpPr txBox="1"/>
          <p:nvPr/>
        </p:nvSpPr>
        <p:spPr>
          <a:xfrm>
            <a:off x="5472868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7"/>
          <p:cNvSpPr txBox="1"/>
          <p:nvPr>
            <p:ph type="title"/>
          </p:nvPr>
        </p:nvSpPr>
        <p:spPr>
          <a:xfrm>
            <a:off x="401640" y="579216"/>
            <a:ext cx="8345487" cy="19389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lvl="0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6" name="Google Shape;256;p57"/>
          <p:cNvSpPr txBox="1"/>
          <p:nvPr>
            <p:ph idx="1" type="body"/>
          </p:nvPr>
        </p:nvSpPr>
        <p:spPr>
          <a:xfrm>
            <a:off x="396875" y="1154114"/>
            <a:ext cx="4008438" cy="51355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914400" marR="0" rtl="0" algn="l">
              <a:lnSpc>
                <a:spcPct val="106000"/>
              </a:lnSpc>
              <a:spcBef>
                <a:spcPts val="720"/>
              </a:spcBef>
              <a:spcAft>
                <a:spcPts val="0"/>
              </a:spcAft>
              <a:buClr>
                <a:schemeClr val="dk1"/>
              </a:buClr>
              <a:buSzPts val="900"/>
              <a:buFont typeface="Noto Sans Symbols"/>
              <a:buChar char="◼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79400" lvl="2" marL="1371600" marR="0" rtl="0" algn="l">
              <a:lnSpc>
                <a:spcPct val="106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–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79400" lvl="3" marL="1828800" marR="0" rtl="0" algn="l">
              <a:lnSpc>
                <a:spcPct val="106000"/>
              </a:lnSpc>
              <a:spcBef>
                <a:spcPts val="16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Char char="•"/>
              <a:defRPr b="0" i="0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85750" lvl="4" marL="22860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85750" lvl="5" marL="27432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85750" lvl="6" marL="32004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85750" lvl="7" marL="36576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85750" lvl="8" marL="4114800" marR="0" rtl="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–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57" name="Google Shape;257;p57"/>
          <p:cNvSpPr txBox="1"/>
          <p:nvPr/>
        </p:nvSpPr>
        <p:spPr>
          <a:xfrm rot="-5400000">
            <a:off x="8861426" y="6543677"/>
            <a:ext cx="422275" cy="666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None/>
            </a:pPr>
            <a:r>
              <a:t/>
            </a:r>
            <a:endParaRPr b="0" i="0" sz="3100" u="none" cap="none" strike="noStrike">
              <a:solidFill>
                <a:srgbClr val="AFAFA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8" name="Google Shape;258;p57"/>
          <p:cNvCxnSpPr/>
          <p:nvPr/>
        </p:nvCxnSpPr>
        <p:spPr>
          <a:xfrm>
            <a:off x="469900" y="992188"/>
            <a:ext cx="8504238" cy="0"/>
          </a:xfrm>
          <a:prstGeom prst="straightConnector1">
            <a:avLst/>
          </a:prstGeom>
          <a:noFill/>
          <a:ln>
            <a:noFill/>
          </a:ln>
        </p:spPr>
      </p:cxnSp>
      <p:sp>
        <p:nvSpPr>
          <p:cNvPr id="259" name="Google Shape;259;p57"/>
          <p:cNvSpPr/>
          <p:nvPr/>
        </p:nvSpPr>
        <p:spPr>
          <a:xfrm>
            <a:off x="414339" y="6670419"/>
            <a:ext cx="268287" cy="9233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fld id="{00000000-1234-1234-1234-123412341234}" type="slidenum">
              <a:rPr b="0" i="0" lang="en-US" sz="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6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0" name="Google Shape;260;p5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159751" y="6667"/>
            <a:ext cx="1975104" cy="426949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76200" rotWithShape="0" algn="tl" dir="7800000" dist="38100">
              <a:srgbClr val="000000">
                <a:alpha val="40000"/>
              </a:srgbClr>
            </a:outerShdw>
          </a:effectLst>
        </p:spPr>
      </p:pic>
      <p:sp>
        <p:nvSpPr>
          <p:cNvPr id="261" name="Google Shape;261;p57"/>
          <p:cNvSpPr txBox="1"/>
          <p:nvPr/>
        </p:nvSpPr>
        <p:spPr>
          <a:xfrm>
            <a:off x="5353996" y="6590670"/>
            <a:ext cx="4714752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-US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Copyrights © 2017 Innodatatics Inc. All Rights Reserved</a:t>
            </a:r>
            <a:endParaRPr b="0" i="0" sz="9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  <p:sldLayoutId id="2147483700" r:id="rId12"/>
    <p:sldLayoutId id="2147483701" r:id="rId13"/>
    <p:sldLayoutId id="2147483702" r:id="rId14"/>
    <p:sldLayoutId id="214748370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5.png"/><Relationship Id="rId4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1"/>
          <p:cNvSpPr txBox="1"/>
          <p:nvPr/>
        </p:nvSpPr>
        <p:spPr>
          <a:xfrm>
            <a:off x="450375" y="2481875"/>
            <a:ext cx="8986800" cy="18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3600"/>
              <a:buFont typeface="Verdana"/>
              <a:buNone/>
            </a:pPr>
            <a:r>
              <a:rPr b="1" i="0" lang="en-US" sz="3600" u="none" cap="none" strike="noStrike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SENTIMENT ANALYSIS ON AMAZON PRODUCT REVIEWS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3600"/>
              <a:buFont typeface="Verdana"/>
              <a:buNone/>
            </a:pPr>
            <a:r>
              <a:rPr b="1" i="0" lang="en-US" sz="2400" u="none" cap="none" strike="noStrike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 &lt;team name&gt;</a:t>
            </a:r>
            <a:endParaRPr b="1" i="0" sz="2400" u="none" cap="none" strike="noStrike">
              <a:solidFill>
                <a:srgbClr val="002776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400"/>
              <a:buFont typeface="Verdana"/>
              <a:buNone/>
            </a:pPr>
            <a:r>
              <a:rPr b="1" i="0" lang="en-US" sz="2400" u="none" cap="none" strike="noStrike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 &lt;Mentor Name&gt;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400"/>
              <a:buFont typeface="Verdana"/>
              <a:buNone/>
            </a:pPr>
            <a:r>
              <a:rPr b="1" i="0" lang="en-US" sz="2400" u="none" cap="none" strike="noStrike">
                <a:solidFill>
                  <a:srgbClr val="002776"/>
                </a:solidFill>
                <a:latin typeface="Verdana"/>
                <a:ea typeface="Verdana"/>
                <a:cs typeface="Verdana"/>
                <a:sym typeface="Verdana"/>
              </a:rPr>
              <a:t> &lt;DD/MMM/YY&gt;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3" name="Google Shape;333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00064" y="102559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1"/>
          <p:cNvSpPr txBox="1"/>
          <p:nvPr/>
        </p:nvSpPr>
        <p:spPr>
          <a:xfrm>
            <a:off x="2696901" y="5266481"/>
            <a:ext cx="335665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FF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 be filled by Project group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0"/>
          <p:cNvSpPr txBox="1"/>
          <p:nvPr/>
        </p:nvSpPr>
        <p:spPr>
          <a:xfrm>
            <a:off x="0" y="0"/>
            <a:ext cx="776661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Template for Model results presentation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1" name="Google Shape;401;p10"/>
          <p:cNvCxnSpPr/>
          <p:nvPr/>
        </p:nvCxnSpPr>
        <p:spPr>
          <a:xfrm>
            <a:off x="4363655" y="523220"/>
            <a:ext cx="0" cy="2905780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02" name="Google Shape;402;p10"/>
          <p:cNvCxnSpPr/>
          <p:nvPr/>
        </p:nvCxnSpPr>
        <p:spPr>
          <a:xfrm flipH="1" rot="10800000">
            <a:off x="173620" y="3429000"/>
            <a:ext cx="8819909" cy="89704"/>
          </a:xfrm>
          <a:prstGeom prst="straightConnector1">
            <a:avLst/>
          </a:prstGeom>
          <a:noFill/>
          <a:ln cap="flat" cmpd="sng" w="254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3" name="Google Shape;403;p10"/>
          <p:cNvSpPr txBox="1"/>
          <p:nvPr/>
        </p:nvSpPr>
        <p:spPr>
          <a:xfrm>
            <a:off x="0" y="1000999"/>
            <a:ext cx="197927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set details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10"/>
          <p:cNvSpPr txBox="1"/>
          <p:nvPr/>
        </p:nvSpPr>
        <p:spPr>
          <a:xfrm>
            <a:off x="0" y="2138357"/>
            <a:ext cx="258115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Data Partition details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10"/>
          <p:cNvSpPr txBox="1"/>
          <p:nvPr/>
        </p:nvSpPr>
        <p:spPr>
          <a:xfrm>
            <a:off x="4780347" y="486253"/>
            <a:ext cx="151628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10"/>
          <p:cNvSpPr txBox="1"/>
          <p:nvPr/>
        </p:nvSpPr>
        <p:spPr>
          <a:xfrm>
            <a:off x="4363663" y="1573501"/>
            <a:ext cx="478033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Algorithm details and configuration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7" name="Google Shape;407;p10"/>
          <p:cNvSpPr txBox="1"/>
          <p:nvPr/>
        </p:nvSpPr>
        <p:spPr>
          <a:xfrm>
            <a:off x="173620" y="3641010"/>
            <a:ext cx="5220183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Accuracy: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Class wise accuracies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Recall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Precision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F1 score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Etc..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408" name="Google Shape;408;p10"/>
          <p:cNvSpPr txBox="1"/>
          <p:nvPr/>
        </p:nvSpPr>
        <p:spPr>
          <a:xfrm>
            <a:off x="1840372" y="454635"/>
            <a:ext cx="241910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- SVM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9" name="Google Shape;40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11"/>
          <p:cNvSpPr txBox="1"/>
          <p:nvPr/>
        </p:nvSpPr>
        <p:spPr>
          <a:xfrm>
            <a:off x="0" y="0"/>
            <a:ext cx="378850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Predictions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5" name="Google Shape;41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906" y="2498877"/>
            <a:ext cx="8773064" cy="1303620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11"/>
          <p:cNvSpPr/>
          <p:nvPr/>
        </p:nvSpPr>
        <p:spPr>
          <a:xfrm rot="-5400000">
            <a:off x="3718098" y="-1785570"/>
            <a:ext cx="639642" cy="7814024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2700">
            <a:solidFill>
              <a:srgbClr val="FFC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7" name="Google Shape;417;p11"/>
          <p:cNvSpPr/>
          <p:nvPr/>
        </p:nvSpPr>
        <p:spPr>
          <a:xfrm rot="-5400000">
            <a:off x="8151023" y="1671074"/>
            <a:ext cx="546857" cy="959040"/>
          </a:xfrm>
          <a:prstGeom prst="rightBrace">
            <a:avLst>
              <a:gd fmla="val 8333" name="adj1"/>
              <a:gd fmla="val 50000" name="adj2"/>
            </a:avLst>
          </a:prstGeom>
          <a:noFill/>
          <a:ln cap="flat" cmpd="sng" w="127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8" name="Google Shape;418;p11"/>
          <p:cNvSpPr txBox="1"/>
          <p:nvPr/>
        </p:nvSpPr>
        <p:spPr>
          <a:xfrm>
            <a:off x="3170923" y="1146358"/>
            <a:ext cx="19236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Transaction data fed to the model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11"/>
          <p:cNvSpPr txBox="1"/>
          <p:nvPr/>
        </p:nvSpPr>
        <p:spPr>
          <a:xfrm>
            <a:off x="7220410" y="878913"/>
            <a:ext cx="1923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Predicted probabilities for each transaction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0" name="Google Shape;420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11"/>
          <p:cNvSpPr txBox="1"/>
          <p:nvPr/>
        </p:nvSpPr>
        <p:spPr>
          <a:xfrm>
            <a:off x="130889" y="1326408"/>
            <a:ext cx="11466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12"/>
          <p:cNvSpPr txBox="1"/>
          <p:nvPr/>
        </p:nvSpPr>
        <p:spPr>
          <a:xfrm>
            <a:off x="0" y="0"/>
            <a:ext cx="378850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Results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7" name="Google Shape;42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638407"/>
            <a:ext cx="8859329" cy="1082165"/>
          </a:xfrm>
          <a:prstGeom prst="rect">
            <a:avLst/>
          </a:prstGeom>
          <a:noFill/>
          <a:ln>
            <a:noFill/>
          </a:ln>
        </p:spPr>
      </p:pic>
      <p:sp>
        <p:nvSpPr>
          <p:cNvPr id="428" name="Google Shape;428;p12"/>
          <p:cNvSpPr txBox="1"/>
          <p:nvPr/>
        </p:nvSpPr>
        <p:spPr>
          <a:xfrm>
            <a:off x="99477" y="1685911"/>
            <a:ext cx="8859328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Model generated the output for the transaction data set in which 324 transactions are genuine(0) claims and 61 transaction are fraudulent(1)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9" name="Google Shape;429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430" name="Google Shape;430;p12"/>
          <p:cNvSpPr txBox="1"/>
          <p:nvPr/>
        </p:nvSpPr>
        <p:spPr>
          <a:xfrm>
            <a:off x="243068" y="1064871"/>
            <a:ext cx="145841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13"/>
          <p:cNvSpPr txBox="1"/>
          <p:nvPr/>
        </p:nvSpPr>
        <p:spPr>
          <a:xfrm>
            <a:off x="1109354" y="3218296"/>
            <a:ext cx="6925292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Deployment using R shiny / Flask or any other method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36" name="Google Shape;43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14"/>
          <p:cNvSpPr txBox="1"/>
          <p:nvPr/>
        </p:nvSpPr>
        <p:spPr>
          <a:xfrm>
            <a:off x="90782" y="305924"/>
            <a:ext cx="346264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Challenges faced?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2" name="Google Shape;44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14"/>
          <p:cNvSpPr txBox="1"/>
          <p:nvPr/>
        </p:nvSpPr>
        <p:spPr>
          <a:xfrm>
            <a:off x="90782" y="3429000"/>
            <a:ext cx="436547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How did you overcome?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15"/>
          <p:cNvSpPr txBox="1"/>
          <p:nvPr/>
        </p:nvSpPr>
        <p:spPr>
          <a:xfrm>
            <a:off x="3599331" y="3137647"/>
            <a:ext cx="2025965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9" name="Google Shape;44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"/>
          <p:cNvSpPr txBox="1"/>
          <p:nvPr/>
        </p:nvSpPr>
        <p:spPr>
          <a:xfrm>
            <a:off x="0" y="112649"/>
            <a:ext cx="350712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Business Problem: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2"/>
          <p:cNvSpPr txBox="1"/>
          <p:nvPr/>
        </p:nvSpPr>
        <p:spPr>
          <a:xfrm>
            <a:off x="-20236" y="3632940"/>
            <a:ext cx="8979041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The objective of the analysis is to predict an item when sold, what is the probability that customer would file fraudulent  / Genuine warranty and to understand important factors associated with them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2"/>
          <p:cNvSpPr txBox="1"/>
          <p:nvPr/>
        </p:nvSpPr>
        <p:spPr>
          <a:xfrm>
            <a:off x="-20236" y="1518274"/>
            <a:ext cx="7743463" cy="261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0" i="0" lang="en-US" sz="1050" u="none" cap="none" strike="noStrike">
                <a:solidFill>
                  <a:srgbClr val="C0000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High warranty cost and not sure if all the claims are genuine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"/>
          <p:cNvSpPr txBox="1"/>
          <p:nvPr/>
        </p:nvSpPr>
        <p:spPr>
          <a:xfrm>
            <a:off x="0" y="2903091"/>
            <a:ext cx="256957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Objective: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3" name="Google Shape;34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344" name="Google Shape;344;p2"/>
          <p:cNvSpPr txBox="1"/>
          <p:nvPr/>
        </p:nvSpPr>
        <p:spPr>
          <a:xfrm>
            <a:off x="127323" y="856527"/>
            <a:ext cx="146998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"/>
          <p:cNvSpPr txBox="1"/>
          <p:nvPr/>
        </p:nvSpPr>
        <p:spPr>
          <a:xfrm>
            <a:off x="370390" y="266218"/>
            <a:ext cx="6134581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Project Architecture / Project Flow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"/>
          <p:cNvSpPr txBox="1"/>
          <p:nvPr/>
        </p:nvSpPr>
        <p:spPr>
          <a:xfrm>
            <a:off x="1354237" y="2842266"/>
            <a:ext cx="6435525" cy="95410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Exploratory Data Analysis (EDA) and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Feature Engineering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56" name="Google Shape;35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5"/>
          <p:cNvSpPr txBox="1"/>
          <p:nvPr/>
        </p:nvSpPr>
        <p:spPr>
          <a:xfrm>
            <a:off x="0" y="0"/>
            <a:ext cx="3020992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Data set details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62" name="Google Shape;36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195" y="3149341"/>
            <a:ext cx="8875681" cy="1687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5"/>
          <p:cNvSpPr txBox="1"/>
          <p:nvPr/>
        </p:nvSpPr>
        <p:spPr>
          <a:xfrm>
            <a:off x="0" y="568217"/>
            <a:ext cx="153943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Example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5"/>
          <p:cNvSpPr txBox="1"/>
          <p:nvPr/>
        </p:nvSpPr>
        <p:spPr>
          <a:xfrm>
            <a:off x="185195" y="937549"/>
            <a:ext cx="5416952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How many rows, columns and unique values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Date ranges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Missing values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Etc..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6"/>
          <p:cNvSpPr txBox="1"/>
          <p:nvPr/>
        </p:nvSpPr>
        <p:spPr>
          <a:xfrm>
            <a:off x="0" y="0"/>
            <a:ext cx="8503149" cy="8585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Exploratory Data Analysis (EDA)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6"/>
          <p:cNvSpPr/>
          <p:nvPr/>
        </p:nvSpPr>
        <p:spPr>
          <a:xfrm>
            <a:off x="139808" y="1558997"/>
            <a:ext cx="8533972" cy="30469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5623"/>
              </a:buClr>
              <a:buSzPts val="1600"/>
              <a:buFont typeface="Arial"/>
              <a:buChar char="•"/>
            </a:pPr>
            <a:r>
              <a:rPr b="0" i="1" lang="en-US" sz="1600" u="none" cap="none" strike="noStrike">
                <a:solidFill>
                  <a:srgbClr val="385623"/>
                </a:solidFill>
                <a:latin typeface="Verdana"/>
                <a:ea typeface="Verdana"/>
                <a:cs typeface="Verdana"/>
                <a:sym typeface="Verdana"/>
              </a:rPr>
              <a:t>71.87% of all the loans are two wheeler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t/>
            </a:r>
            <a:endParaRPr b="0" i="1" sz="1600" u="none" cap="none" strike="noStrike">
              <a:solidFill>
                <a:srgbClr val="38562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5623"/>
              </a:buClr>
              <a:buSzPts val="1600"/>
              <a:buFont typeface="Arial"/>
              <a:buChar char="•"/>
            </a:pPr>
            <a:r>
              <a:rPr b="0" i="1" lang="en-US" sz="1600" u="none" cap="none" strike="noStrike">
                <a:solidFill>
                  <a:srgbClr val="385623"/>
                </a:solidFill>
                <a:latin typeface="Verdana"/>
                <a:ea typeface="Verdana"/>
                <a:cs typeface="Verdana"/>
                <a:sym typeface="Verdana"/>
              </a:rPr>
              <a:t>TN, Gujarat, AP one (Telengana), Karnataka, Maharashtra contribute to 87% of total defaults; Central, Orissa, UP, each have less than 7% defaults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41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rgbClr val="38562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rgbClr val="38562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57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5623"/>
              </a:buClr>
              <a:buSzPts val="1600"/>
              <a:buFont typeface="Arial"/>
              <a:buChar char="•"/>
            </a:pPr>
            <a:r>
              <a:rPr b="1" i="1" lang="en-US" sz="1600" u="none" cap="none" strike="noStrike">
                <a:solidFill>
                  <a:srgbClr val="385623"/>
                </a:solidFill>
                <a:latin typeface="Verdana"/>
                <a:ea typeface="Verdana"/>
                <a:cs typeface="Verdana"/>
                <a:sym typeface="Verdana"/>
              </a:rPr>
              <a:t>List out all your queries: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84150" lvl="0" marL="2857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1" i="1" sz="1600" u="none" cap="none" strike="noStrike">
              <a:solidFill>
                <a:srgbClr val="385623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-285750" lvl="1" marL="7429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5623"/>
              </a:buClr>
              <a:buSzPts val="1600"/>
              <a:buFont typeface="Arial"/>
              <a:buChar char="•"/>
            </a:pPr>
            <a:r>
              <a:rPr b="0" i="1" lang="en-US" sz="1600" u="none" cap="none" strike="noStrike">
                <a:solidFill>
                  <a:srgbClr val="385623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CustNetOutflow &amp; </a:t>
            </a:r>
            <a:r>
              <a:rPr b="0" i="1" lang="en-US" sz="1600" u="none" cap="none" strike="noStrike">
                <a:solidFill>
                  <a:srgbClr val="385623"/>
                </a:solidFill>
                <a:latin typeface="Verdana"/>
                <a:ea typeface="Verdana"/>
                <a:cs typeface="Verdana"/>
                <a:sym typeface="Verdana"/>
              </a:rPr>
              <a:t>CustDisbursementAmt has ‘0’ &amp; negative values ?? Can it be?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5623"/>
              </a:buClr>
              <a:buSzPts val="1600"/>
              <a:buFont typeface="Arial"/>
              <a:buChar char="•"/>
            </a:pPr>
            <a:r>
              <a:rPr b="0" i="1" lang="en-US" sz="1600" u="none" cap="none" strike="noStrike">
                <a:solidFill>
                  <a:srgbClr val="385623"/>
                </a:solidFill>
                <a:latin typeface="Merriweather Sans"/>
                <a:ea typeface="Merriweather Sans"/>
                <a:cs typeface="Merriweather Sans"/>
                <a:sym typeface="Merriweather Sans"/>
              </a:rPr>
              <a:t>CustFinanInterest </a:t>
            </a:r>
            <a:r>
              <a:rPr b="0" i="1" lang="en-US" sz="1600" u="none" cap="none" strike="noStrike">
                <a:solidFill>
                  <a:srgbClr val="385623"/>
                </a:solidFill>
                <a:latin typeface="Verdana"/>
                <a:ea typeface="Verdana"/>
                <a:cs typeface="Verdana"/>
                <a:sym typeface="Verdana"/>
              </a:rPr>
              <a:t>7800 entries out of 35k entries have interest rate &lt; 1%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1" sz="1600" u="none" cap="none" strike="noStrike">
              <a:solidFill>
                <a:srgbClr val="385623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372" name="Google Shape;37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6"/>
          <p:cNvSpPr txBox="1"/>
          <p:nvPr/>
        </p:nvSpPr>
        <p:spPr>
          <a:xfrm>
            <a:off x="267129" y="511604"/>
            <a:ext cx="258024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Example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7"/>
          <p:cNvSpPr txBox="1"/>
          <p:nvPr/>
        </p:nvSpPr>
        <p:spPr>
          <a:xfrm>
            <a:off x="0" y="0"/>
            <a:ext cx="150470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EDA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9" name="Google Shape;37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7111" y="1978582"/>
            <a:ext cx="6700233" cy="3218738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" name="Google Shape;38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775319" y="1856304"/>
            <a:ext cx="962025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1" name="Google Shape;381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591234" y="5424609"/>
            <a:ext cx="7552766" cy="1310275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7"/>
          <p:cNvSpPr txBox="1"/>
          <p:nvPr/>
        </p:nvSpPr>
        <p:spPr>
          <a:xfrm>
            <a:off x="72751" y="717114"/>
            <a:ext cx="8998498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Look for problems in the data such as class imbalance, missing values, impossible values, and patterns ,similarities, distributions etcs..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Gothic"/>
              <a:buAutoNum type="arabicPeriod"/>
            </a:pPr>
            <a:r>
              <a:rPr b="0" i="0" lang="en-US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Treat all the problems with appropriate techniques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8"/>
          <p:cNvSpPr txBox="1"/>
          <p:nvPr/>
        </p:nvSpPr>
        <p:spPr>
          <a:xfrm>
            <a:off x="88256" y="55202"/>
            <a:ext cx="8503149" cy="61268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2776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Feature Engineering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9" name="Google Shape;38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9"/>
          <p:cNvSpPr txBox="1"/>
          <p:nvPr/>
        </p:nvSpPr>
        <p:spPr>
          <a:xfrm>
            <a:off x="3171008" y="2943398"/>
            <a:ext cx="327608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2776"/>
                </a:solidFill>
                <a:latin typeface="Arial"/>
                <a:ea typeface="Arial"/>
                <a:cs typeface="Arial"/>
                <a:sym typeface="Arial"/>
              </a:rPr>
              <a:t>Model Building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5" name="Google Shape;39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1754" y="100245"/>
            <a:ext cx="1187051" cy="41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heme2">
  <a:themeElements>
    <a:clrScheme name="">
      <a:dk1>
        <a:srgbClr val="000000"/>
      </a:dk1>
      <a:lt1>
        <a:srgbClr val="FFFFFF"/>
      </a:lt1>
      <a:dk2>
        <a:srgbClr val="99CC00"/>
      </a:dk2>
      <a:lt2>
        <a:srgbClr val="009999"/>
      </a:lt2>
      <a:accent1>
        <a:srgbClr val="003399"/>
      </a:accent1>
      <a:accent2>
        <a:srgbClr val="8099CC"/>
      </a:accent2>
      <a:accent3>
        <a:srgbClr val="FFFFFF"/>
      </a:accent3>
      <a:accent4>
        <a:srgbClr val="000000"/>
      </a:accent4>
      <a:accent5>
        <a:srgbClr val="AAADCA"/>
      </a:accent5>
      <a:accent6>
        <a:srgbClr val="738AB9"/>
      </a:accent6>
      <a:hlink>
        <a:srgbClr val="80CCCC"/>
      </a:hlink>
      <a:folHlink>
        <a:srgbClr val="4066B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erception">
  <a:themeElements>
    <a:clrScheme name="Perception">
      <a:dk1>
        <a:srgbClr val="000000"/>
      </a:dk1>
      <a:lt1>
        <a:srgbClr val="FFFFFF"/>
      </a:lt1>
      <a:dk2>
        <a:srgbClr val="333333"/>
      </a:dk2>
      <a:lt2>
        <a:srgbClr val="BBC0AC"/>
      </a:lt2>
      <a:accent1>
        <a:srgbClr val="A2C816"/>
      </a:accent1>
      <a:accent2>
        <a:srgbClr val="E07602"/>
      </a:accent2>
      <a:accent3>
        <a:srgbClr val="E4C402"/>
      </a:accent3>
      <a:accent4>
        <a:srgbClr val="7DC1EF"/>
      </a:accent4>
      <a:accent5>
        <a:srgbClr val="21449B"/>
      </a:accent5>
      <a:accent6>
        <a:srgbClr val="A2B170"/>
      </a:accent6>
      <a:hlink>
        <a:srgbClr val="8DA440"/>
      </a:hlink>
      <a:folHlink>
        <a:srgbClr val="4C4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2012-08-17T07:00:49Z</dcterms:created>
  <dc:creator>Gonala, Shirish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1983786</vt:lpwstr>
  </property>
  <property fmtid="{D5CDD505-2E9C-101B-9397-08002B2CF9AE}" pid="3" name="NXPowerLiteSettings">
    <vt:lpwstr>C7000400038000</vt:lpwstr>
  </property>
  <property fmtid="{D5CDD505-2E9C-101B-9397-08002B2CF9AE}" pid="4" name="NXPowerLiteVersion">
    <vt:lpwstr>D7.1.2</vt:lpwstr>
  </property>
</Properties>
</file>